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8872-6ABA-4F59-8339-EC62215D09FA}" type="datetimeFigureOut">
              <a:rPr lang="ru-RU" smtClean="0"/>
              <a:pPr/>
              <a:t>08/05/13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E4DB9-4468-408E-8077-C3223867C1CA}" type="slidenum">
              <a:rPr lang="ru-RU" smtClean="0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/>
              <a:t>My name is Yana. My surname is </a:t>
            </a:r>
            <a:r>
              <a:rPr lang="en-US" sz="1400" dirty="0" err="1" smtClean="0"/>
              <a:t>Surikova</a:t>
            </a:r>
            <a:r>
              <a:rPr lang="en-US" sz="1400" dirty="0" smtClean="0"/>
              <a:t>. I’m a girl of 15 years. I was born on 26 of Mar4ch in 1997 in </a:t>
            </a:r>
            <a:r>
              <a:rPr lang="en-US" sz="1400" dirty="0" err="1" smtClean="0"/>
              <a:t>Tver</a:t>
            </a:r>
            <a:r>
              <a:rPr lang="en-US" sz="1400" dirty="0" smtClean="0"/>
              <a:t>, but when I was two my family moved to Saint-Petersburg.</a:t>
            </a:r>
          </a:p>
          <a:p>
            <a:pPr>
              <a:buNone/>
            </a:pPr>
            <a:r>
              <a:rPr lang="en-US" sz="1400" dirty="0" smtClean="0"/>
              <a:t>My father is a businessman, my mother is an accountant. I have two dogs: </a:t>
            </a:r>
            <a:r>
              <a:rPr lang="en-US" sz="1400" dirty="0" err="1" smtClean="0"/>
              <a:t>Danya</a:t>
            </a:r>
            <a:r>
              <a:rPr lang="en-US" sz="1400" dirty="0" smtClean="0"/>
              <a:t> and </a:t>
            </a:r>
            <a:r>
              <a:rPr lang="en-US" sz="1400" dirty="0" err="1" smtClean="0"/>
              <a:t>Nika</a:t>
            </a:r>
            <a:r>
              <a:rPr lang="en-US" sz="1400" dirty="0" smtClean="0"/>
              <a:t>. I love my family very much.</a:t>
            </a:r>
            <a:endParaRPr lang="ru-RU" sz="1400" dirty="0"/>
          </a:p>
        </p:txBody>
      </p:sp>
      <p:pic>
        <p:nvPicPr>
          <p:cNvPr id="1026" name="Picture 2" descr="http://cs402630.vk.me/v402630598/4f25/LlokEziCA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340768"/>
            <a:ext cx="140904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cs407128.vk.me/v407128342/47e2/Sz-_xOOnu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B:\Яна\ника\y_d4ec60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09120"/>
            <a:ext cx="2655206" cy="177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Елена\Desktop\SL37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12776"/>
            <a:ext cx="2457460" cy="265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Елена\Desktop\DSC046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77072"/>
            <a:ext cx="138682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1"/>
            <a:ext cx="8219256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/>
              <a:t>I have a lot of friends, but I have the only best friend. Her name is </a:t>
            </a:r>
            <a:r>
              <a:rPr lang="en-US" sz="1400" dirty="0" err="1" smtClean="0"/>
              <a:t>Katya</a:t>
            </a:r>
            <a:r>
              <a:rPr lang="en-US" sz="1400" dirty="0" smtClean="0"/>
              <a:t>. We got acquainted in the </a:t>
            </a:r>
            <a:r>
              <a:rPr lang="en-US" sz="1400" dirty="0" err="1" smtClean="0"/>
              <a:t>english</a:t>
            </a:r>
            <a:r>
              <a:rPr lang="en-US" sz="1400" dirty="0" smtClean="0"/>
              <a:t> summer camp. We have much in common. I love her so much.</a:t>
            </a:r>
            <a:endParaRPr lang="ru-RU" sz="1400" dirty="0"/>
          </a:p>
        </p:txBody>
      </p:sp>
      <p:pic>
        <p:nvPicPr>
          <p:cNvPr id="15362" name="Picture 2" descr="http://cs319017.vk.me/v319017747/560c/hnz1njTrJ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3179181" cy="4752528"/>
          </a:xfrm>
          <a:prstGeom prst="rect">
            <a:avLst/>
          </a:prstGeom>
          <a:noFill/>
        </p:spPr>
      </p:pic>
      <p:pic>
        <p:nvPicPr>
          <p:cNvPr id="15364" name="Picture 4" descr="http://cs403121.vk.me/v403121525/66d1/YMi1PdKCl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861048"/>
            <a:ext cx="1780123" cy="2736304"/>
          </a:xfrm>
          <a:prstGeom prst="rect">
            <a:avLst/>
          </a:prstGeom>
          <a:noFill/>
        </p:spPr>
      </p:pic>
      <p:pic>
        <p:nvPicPr>
          <p:cNvPr id="15366" name="Picture 6" descr="http://cs308229.vk.me/v308229758/98e/pSsXFg_132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2480957" cy="3240360"/>
          </a:xfrm>
          <a:prstGeom prst="rect">
            <a:avLst/>
          </a:prstGeom>
          <a:noFill/>
        </p:spPr>
      </p:pic>
      <p:pic>
        <p:nvPicPr>
          <p:cNvPr id="15368" name="Picture 8" descr="http://cs416218.vk.me/v416218019/4c01/T7tY9dP7N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64088" y="908720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60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/>
              <a:t>М</a:t>
            </a:r>
            <a:r>
              <a:rPr lang="en-US" sz="1800" dirty="0" smtClean="0"/>
              <a:t>y hobby is playing volleyball, but in my </a:t>
            </a:r>
            <a:r>
              <a:rPr lang="en-US" sz="1800" dirty="0" err="1" smtClean="0"/>
              <a:t>freetime</a:t>
            </a:r>
            <a:r>
              <a:rPr lang="en-US" sz="1800" dirty="0" smtClean="0"/>
              <a:t> I like to draw and compose poems.</a:t>
            </a:r>
            <a:endParaRPr lang="ru-RU" sz="1800" dirty="0"/>
          </a:p>
        </p:txBody>
      </p:sp>
      <p:pic>
        <p:nvPicPr>
          <p:cNvPr id="16386" name="Picture 2" descr="http://cs4546.vk.me/u13559231/109330034/x_2ca80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064966" cy="2520280"/>
          </a:xfrm>
          <a:prstGeom prst="rect">
            <a:avLst/>
          </a:prstGeom>
          <a:noFill/>
        </p:spPr>
      </p:pic>
      <p:pic>
        <p:nvPicPr>
          <p:cNvPr id="16388" name="Picture 4" descr="http://cs406130.vk.me/v406130598/9159/bJZVRlEAbX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3024336" cy="3024336"/>
          </a:xfrm>
          <a:prstGeom prst="rect">
            <a:avLst/>
          </a:prstGeom>
          <a:noFill/>
        </p:spPr>
      </p:pic>
      <p:pic>
        <p:nvPicPr>
          <p:cNvPr id="16392" name="Picture 8" descr="http://cs9633.vk.me/u9377598/127090478/z_0c11d9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764704"/>
            <a:ext cx="3707904" cy="5904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736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Mutual understanding is the main thing in my family. We often go for a walk together, but sometimes we </a:t>
            </a:r>
            <a:r>
              <a:rPr lang="en-US" sz="2000" dirty="0"/>
              <a:t>g</a:t>
            </a:r>
            <a:r>
              <a:rPr lang="en-US" sz="2000" dirty="0" smtClean="0"/>
              <a:t>o to the cinemas, theatres and other</a:t>
            </a:r>
            <a:r>
              <a:rPr lang="ru-RU" sz="2000" dirty="0" smtClean="0"/>
              <a:t> </a:t>
            </a:r>
            <a:r>
              <a:rPr lang="en-US" sz="2000" smtClean="0"/>
              <a:t>places. </a:t>
            </a:r>
            <a:r>
              <a:rPr lang="en-US" sz="2000" dirty="0" smtClean="0"/>
              <a:t>We always celebrate holidays together like birthdays, the New Year, Mothers day and so on.</a:t>
            </a:r>
          </a:p>
          <a:p>
            <a:pPr algn="ctr">
              <a:buNone/>
            </a:pPr>
            <a:r>
              <a:rPr lang="en-US" sz="2000" dirty="0" smtClean="0"/>
              <a:t>In future I would like to have a big family with nice children and a loving husband. It’s the main thing in my life. </a:t>
            </a:r>
            <a:endParaRPr lang="ru-RU" sz="2000" dirty="0"/>
          </a:p>
        </p:txBody>
      </p:sp>
      <p:pic>
        <p:nvPicPr>
          <p:cNvPr id="17410" name="Picture 2" descr="http://mediasubs.ru/group/uploads/zv/zvyozdnyij-put/image2/UxLThmY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344461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204</Words>
  <Application>Microsoft Macintosh PowerPoint</Application>
  <PresentationFormat>Skærmshow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Тема Office</vt:lpstr>
      <vt:lpstr>PowerPoint-præsentation</vt:lpstr>
      <vt:lpstr>PowerPoint-præsentation</vt:lpstr>
      <vt:lpstr>PowerPoint-præsentation</vt:lpstr>
      <vt:lpstr>PowerPoint-præsentation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Pernille</cp:lastModifiedBy>
  <cp:revision>18</cp:revision>
  <dcterms:created xsi:type="dcterms:W3CDTF">2013-04-14T17:20:13Z</dcterms:created>
  <dcterms:modified xsi:type="dcterms:W3CDTF">2013-05-08T11:32:12Z</dcterms:modified>
</cp:coreProperties>
</file>